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6" r:id="rId2"/>
    <p:sldId id="267" r:id="rId3"/>
    <p:sldId id="275" r:id="rId4"/>
    <p:sldId id="256" r:id="rId5"/>
    <p:sldId id="263" r:id="rId6"/>
    <p:sldId id="283" r:id="rId7"/>
    <p:sldId id="285" r:id="rId8"/>
    <p:sldId id="28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6765" autoAdjust="0"/>
    <p:restoredTop sz="94660"/>
  </p:normalViewPr>
  <p:slideViewPr>
    <p:cSldViewPr snapToGrid="0">
      <p:cViewPr>
        <p:scale>
          <a:sx n="60" d="100"/>
          <a:sy n="60" d="100"/>
        </p:scale>
        <p:origin x="-1061" y="-6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1C5BAC-A038-414A-95DF-7A569D7DE991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2C0701-B469-7E40-A06D-023E9F5030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898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8FB72-BA21-40CF-B3DE-342D2AF6BBC6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19B90-FE16-4A77-B99F-BA2F6561A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783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8FB72-BA21-40CF-B3DE-342D2AF6BBC6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19B90-FE16-4A77-B99F-BA2F6561A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699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8FB72-BA21-40CF-B3DE-342D2AF6BBC6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19B90-FE16-4A77-B99F-BA2F6561A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09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8FB72-BA21-40CF-B3DE-342D2AF6BBC6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19B90-FE16-4A77-B99F-BA2F6561A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939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8FB72-BA21-40CF-B3DE-342D2AF6BBC6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19B90-FE16-4A77-B99F-BA2F6561A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987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8FB72-BA21-40CF-B3DE-342D2AF6BBC6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19B90-FE16-4A77-B99F-BA2F6561A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507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8FB72-BA21-40CF-B3DE-342D2AF6BBC6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19B90-FE16-4A77-B99F-BA2F6561A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236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8FB72-BA21-40CF-B3DE-342D2AF6BBC6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19B90-FE16-4A77-B99F-BA2F6561A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667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8FB72-BA21-40CF-B3DE-342D2AF6BBC6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19B90-FE16-4A77-B99F-BA2F6561A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718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8FB72-BA21-40CF-B3DE-342D2AF6BBC6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19B90-FE16-4A77-B99F-BA2F6561A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059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8FB72-BA21-40CF-B3DE-342D2AF6BBC6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19B90-FE16-4A77-B99F-BA2F6561A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264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8FB72-BA21-40CF-B3DE-342D2AF6BBC6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19B90-FE16-4A77-B99F-BA2F6561A4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168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audio" Target="../media/audio1.wav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51318" y="833660"/>
            <a:ext cx="51136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QUẢ </a:t>
            </a:r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CAM</a:t>
            </a:r>
            <a:r>
              <a:rPr lang="en-US" sz="5400" b="1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57506" y="371995"/>
            <a:ext cx="584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alt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+ 2</a:t>
            </a:r>
            <a:endParaRPr lang="en-US" alt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76011" y="24972"/>
            <a:ext cx="584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CHUÊN BIỆT QUẬN 10</a:t>
            </a:r>
            <a:endParaRPr lang="en-US" alt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94" b="80928" l="9653" r="918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50" y="833660"/>
            <a:ext cx="10547497" cy="790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53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38399" y="2031999"/>
            <a:ext cx="7213601" cy="45889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Chỉ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/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chọn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: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Gọi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tên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quả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Cam.</a:t>
            </a:r>
          </a:p>
          <a:p>
            <a:pPr marL="1657350" lvl="3" indent="-285750">
              <a:buFontTx/>
              <a:buChar char="-"/>
            </a:pP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Nhận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biết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màu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sắc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: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Xanh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lá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,     .    *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Chuẩn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bị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: </a:t>
            </a:r>
          </a:p>
          <a:p>
            <a:pPr marL="1657350" lvl="3" indent="-285750">
              <a:buFontTx/>
              <a:buChar char="-"/>
            </a:pP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H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ình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ảnh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quả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Cam,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Táo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Chuối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  <a:p>
            <a:pPr marL="1657350" lvl="3" indent="-285750">
              <a:buFontTx/>
              <a:buChar char="-"/>
            </a:pP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Bài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giảng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Powerpoint</a:t>
            </a:r>
            <a:endParaRPr lang="en-US" sz="28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1657350" lvl="3" indent="-285750">
              <a:buFontTx/>
              <a:buChar char="-"/>
            </a:pP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Bài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tập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: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Tô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màu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quả</a:t>
            </a:r>
            <a:r>
              <a:rPr lang="en-US" sz="28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Cam.</a:t>
            </a:r>
            <a:endParaRPr lang="en-US" sz="28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80933" y="711200"/>
            <a:ext cx="3708399" cy="694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MỤC ĐÍCH YÊU CẦU </a:t>
            </a:r>
            <a:endParaRPr lang="en-US" sz="2400" b="1" dirty="0">
              <a:solidFill>
                <a:srgbClr val="FF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50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IA ĐÌNH NGÓN TAY QUẢ CA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13" y="4763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63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39969" y="5934670"/>
            <a:ext cx="44704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5400" b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Cam</a:t>
            </a:r>
            <a:endParaRPr lang="en-US" sz="5400" b="1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03165" y="151793"/>
            <a:ext cx="27443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cap="none" spc="0" dirty="0" err="1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6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cap="none" spc="0" dirty="0" err="1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cap="none" spc="0" dirty="0" err="1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000" b="1" cap="none" spc="0" dirty="0" smtClean="0">
                <a:ln/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000" b="1" cap="none" spc="0" dirty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2" b="77835" l="772" r="872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01" y="151793"/>
            <a:ext cx="10290381" cy="770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62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45389" y="5749723"/>
            <a:ext cx="33682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cam </a:t>
            </a:r>
            <a:r>
              <a:rPr lang="en-US" sz="2800" b="1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2800" b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8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307" y="174814"/>
            <a:ext cx="7442790" cy="5574909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 rot="14788659">
            <a:off x="6805260" y="4913575"/>
            <a:ext cx="1612869" cy="34855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55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233290" y="1129831"/>
            <a:ext cx="59779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800" b="1" cap="none" spc="0" dirty="0" err="1" smtClean="0">
                <a:ln/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cap="none" spc="0" dirty="0" smtClean="0">
                <a:ln/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cap="none" spc="0" dirty="0" err="1" smtClean="0">
                <a:ln/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b="1" cap="none" spc="0" dirty="0" smtClean="0">
                <a:ln/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cap="none" spc="0" dirty="0" err="1" smtClean="0">
                <a:ln/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cap="none" spc="0" dirty="0" smtClean="0">
                <a:ln/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cap="none" spc="0" dirty="0" err="1" smtClean="0">
                <a:ln/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b="1" dirty="0">
                <a:ln/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n/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 smtClean="0">
                <a:ln/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n/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b="1" dirty="0" smtClean="0">
                <a:ln/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Cam </a:t>
            </a:r>
            <a:r>
              <a:rPr lang="en-US" sz="2800" b="1" dirty="0" err="1" smtClean="0">
                <a:ln/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800" b="1" dirty="0" smtClean="0">
                <a:ln/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cap="none" spc="0" dirty="0" smtClean="0">
                <a:ln/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cap="none" spc="0" dirty="0">
              <a:ln/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Tieng-vo-tay-tra-loi-dung-www_tiengdong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89600" y="3022600"/>
            <a:ext cx="812800" cy="812800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2150269" y="1625900"/>
            <a:ext cx="4521200" cy="3995929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150269" y="1653051"/>
            <a:ext cx="4521200" cy="399592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 descr="Kết quả hình ảnh cho biểu tượng cảm ơn | Smiley, Emoticon, Smiley emoji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866" y="1324255"/>
            <a:ext cx="2068015" cy="173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94" b="80928" l="9653" r="918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41" y="1391441"/>
            <a:ext cx="7600702" cy="569319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469" y="2287695"/>
            <a:ext cx="4931705" cy="3281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Multiply 14"/>
          <p:cNvSpPr/>
          <p:nvPr/>
        </p:nvSpPr>
        <p:spPr>
          <a:xfrm>
            <a:off x="7347980" y="3253385"/>
            <a:ext cx="4065739" cy="2427493"/>
          </a:xfrm>
          <a:prstGeom prst="mathMultiply">
            <a:avLst>
              <a:gd name="adj1" fmla="val 781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99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95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7" grpId="0" animBg="1"/>
      <p:bldP spid="17" grpId="1" animBg="1"/>
      <p:bldP spid="4" grpId="0" animBg="1"/>
      <p:bldP spid="15" grpId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ranh tô màu quả ca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400" r="962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893" y="747486"/>
            <a:ext cx="5330052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7456" y="747486"/>
            <a:ext cx="4592926" cy="4111453"/>
          </a:xfrm>
          <a:prstGeom prst="rect">
            <a:avLst/>
          </a:prstGeom>
        </p:spPr>
      </p:pic>
      <p:pic>
        <p:nvPicPr>
          <p:cNvPr id="1028" name="Picture 4" descr="Cái Bút Sáp Màu Xanh Lá - Miễn Phí vector hình ảnh trên Pixaba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3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76" y="3099002"/>
            <a:ext cx="2636205" cy="264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33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59259E-6 L 0.3711 -0.59954 " pathEditMode="relative" rAng="0" ptsTypes="AA">
                                      <p:cBhvr>
                                        <p:cTn id="11" dur="47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55" y="-2997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214 -0.57269 L 0.32214 -0.57246 L 0.33776 -0.56343 C 0.33985 -0.56227 0.3418 -0.56042 0.34401 -0.55972 C 0.35352 -0.55764 0.35131 -0.5588 0.36068 -0.55417 C 0.3655 -0.55185 0.37032 -0.54885 0.37526 -0.54676 C 0.37839 -0.5456 0.38151 -0.54468 0.38464 -0.54306 C 0.38633 -0.54236 0.38802 -0.54028 0.38985 -0.53935 C 0.39219 -0.53843 0.39466 -0.53866 0.39714 -0.5375 C 0.40651 -0.53357 0.41498 -0.52824 0.42422 -0.52269 C 0.42631 -0.52153 0.42839 -0.5206 0.43047 -0.51898 C 0.43972 -0.5125 0.43386 -0.51644 0.44818 -0.50787 C 0.45026 -0.50672 0.45222 -0.50533 0.45443 -0.50417 C 0.45925 -0.50185 0.4642 -0.5 0.46901 -0.49676 C 0.47175 -0.49491 0.47448 -0.49283 0.47735 -0.49121 C 0.47995 -0.48982 0.48295 -0.48935 0.48568 -0.4875 C 0.48881 -0.48565 0.4918 -0.48241 0.49506 -0.4801 C 0.49701 -0.47871 0.49922 -0.47801 0.50131 -0.47639 C 0.50339 -0.475 0.50534 -0.47269 0.50756 -0.47084 C 0.50925 -0.46968 0.51107 -0.46875 0.51276 -0.46713 C 0.51485 -0.46505 0.51901 -0.45972 0.51901 -0.45949 C 0.51927 -0.45787 0.52058 -0.45602 0.52006 -0.45417 C 0.51914 -0.45185 0.51732 -0.45162 0.51589 -0.45047 C 0.51446 -0.44977 0.51302 -0.44954 0.51172 -0.44861 C 0.50326 -0.44306 0.51042 -0.44167 0.49506 -0.44121 L 0.38776 -0.43935 C 0.38216 -0.43889 0.37644 -0.43935 0.3711 -0.4375 C 0.36888 -0.43681 0.36498 -0.43033 0.36276 -0.42824 C 0.35873 -0.42477 0.35729 -0.42454 0.35339 -0.42269 C 0.35235 -0.42153 0.35131 -0.41991 0.35026 -0.41898 C 0.34558 -0.41551 0.34701 -0.41898 0.34297 -0.41528 C 0.3418 -0.41435 0.34089 -0.41273 0.33985 -0.41158 C 0.3362 -0.4081 0.33594 -0.4081 0.33256 -0.40602 C 0.32253 -0.39283 0.32709 -0.39815 0.31901 -0.38935 C 0.31537 -0.37662 0.31888 -0.38611 0.31068 -0.37454 C 0.30951 -0.37315 0.3086 -0.37084 0.30756 -0.36898 C 0.30586 -0.36644 0.30391 -0.36435 0.30235 -0.36158 C 0.29388 -0.34815 0.29831 -0.3544 0.29193 -0.34121 C 0.28698 -0.33125 0.29011 -0.34074 0.28672 -0.32824 C 0.28776 -0.32593 0.28841 -0.32269 0.28985 -0.32084 C 0.29089 -0.31945 0.29258 -0.31991 0.29401 -0.31898 C 0.3069 -0.31135 0.29102 -0.31482 0.31797 -0.31343 L 0.3711 -0.31158 C 0.38724 -0.30533 0.39102 -0.30232 0.41381 -0.30972 C 0.41667 -0.31088 0.41719 -0.31922 0.42006 -0.32084 L 0.42318 -0.32269 C 0.43581 -0.34537 0.42292 -0.32523 0.43151 -0.3338 C 0.4392 -0.3419 0.43203 -0.33982 0.44401 -0.34676 L 0.45339 -0.35232 C 0.4724 -0.35185 0.49154 -0.35278 0.51068 -0.35047 C 0.51237 -0.35047 0.51328 -0.34676 0.51485 -0.34491 C 0.51797 -0.34144 0.52331 -0.33588 0.52735 -0.3338 C 0.5293 -0.33287 0.53151 -0.3331 0.5336 -0.33195 C 0.53776 -0.32986 0.5461 -0.32454 0.5461 -0.32431 C 0.54714 -0.32269 0.54805 -0.32084 0.54922 -0.31898 C 0.55013 -0.3176 0.55183 -0.3176 0.55235 -0.31528 C 0.55365 -0.3081 0.55 -0.30741 0.54818 -0.30417 C 0.54597 -0.3007 0.54453 -0.2956 0.54193 -0.29306 C 0.53841 -0.29005 0.53464 -0.28773 0.53151 -0.2838 C 0.53047 -0.28264 0.52943 -0.28102 0.52839 -0.2801 C 0.52331 -0.27639 0.5211 -0.27616 0.51589 -0.27454 C 0.51146 -0.27084 0.51133 -0.27037 0.50651 -0.26713 C 0.50443 -0.26597 0.50222 -0.26482 0.50026 -0.26343 C 0.4944 -0.25972 0.48867 -0.25417 0.48256 -0.25232 C 0.48047 -0.25185 0.47826 -0.25139 0.47631 -0.25047 C 0.47344 -0.24954 0.47045 -0.24908 0.46797 -0.24676 C 0.46654 -0.2456 0.46524 -0.24398 0.46381 -0.24306 C 0.46172 -0.24213 0.45951 -0.2419 0.45756 -0.24121 C 0.45573 -0.24074 0.45404 -0.24005 0.45235 -0.23935 L 0.41276 -0.24121 C 0.40808 -0.24167 0.40638 -0.24352 0.40235 -0.24491 C 0.40026 -0.24584 0.39805 -0.24607 0.3961 -0.24676 C 0.39466 -0.24746 0.39323 -0.24838 0.39193 -0.24861 C 0.38698 -0.24977 0.38216 -0.25 0.37735 -0.25047 C 0.37032 -0.25 0.36328 -0.25023 0.35651 -0.24861 C 0.35495 -0.24838 0.35378 -0.24584 0.35235 -0.24491 C 0.35065 -0.24398 0.34883 -0.24375 0.34714 -0.24306 C 0.33776 -0.23959 0.34857 -0.24236 0.33256 -0.23935 C 0.33073 -0.2382 0.32904 -0.23681 0.32735 -0.23565 C 0.32526 -0.23449 0.32201 -0.2338 0.32006 -0.23195 C 0.31185 -0.22477 0.32162 -0.23125 0.31381 -0.22639 C 0.31237 -0.22454 0.31094 -0.22269 0.30964 -0.22084 C 0.3086 -0.21968 0.30677 -0.21945 0.30651 -0.21713 C 0.30599 -0.21366 0.30651 -0.20949 0.30756 -0.20602 C 0.30808 -0.20417 0.30938 -0.20324 0.31068 -0.20232 C 0.31328 -0.2007 0.31615 -0.19977 0.31901 -0.19861 C 0.32071 -0.19792 0.3224 -0.19746 0.32422 -0.19676 L 0.38568 -0.19861 C 0.38672 -0.19885 0.38763 -0.2 0.38881 -0.20047 C 0.3905 -0.20139 0.39219 -0.20209 0.39401 -0.20232 C 0.3974 -0.20324 0.40091 -0.20371 0.40443 -0.20417 C 0.40573 -0.20486 0.40716 -0.20533 0.4086 -0.20602 C 0.40964 -0.20672 0.41055 -0.20741 0.41172 -0.20787 C 0.41341 -0.2088 0.41511 -0.20926 0.41693 -0.20972 C 0.41823 -0.21111 0.41953 -0.21273 0.4211 -0.21343 C 0.42305 -0.21459 0.42526 -0.21459 0.42735 -0.21528 C 0.43881 -0.21945 0.42032 -0.21551 0.44297 -0.21898 C 0.44948 -0.21875 0.4655 -0.22014 0.47526 -0.21528 C 0.47735 -0.21435 0.47943 -0.21297 0.48151 -0.21158 C 0.48256 -0.21111 0.4836 -0.21088 0.48464 -0.20972 L 0.49089 -0.20232 C 0.49154 -0.20047 0.49206 -0.19861 0.49297 -0.19676 C 0.49636 -0.18959 0.49584 -0.19422 0.49714 -0.18565 C 0.49714 -0.18519 0.49714 -0.18449 0.49714 -0.1838 L 0.49714 -0.18357 L 0.49193 -0.19676 L 0.49193 -0.19653 L 0.51589 -0.31713 L 0.55651 -0.33935 " pathEditMode="relative" rAng="0" ptsTypes="AAAAAAAAAAAAAAAAAAAAAAAAAAAAAAAAAAAAAAAAAAAAAAAAAAAAAAAAAAAAAAAAAAAAAAAAAAAAAAAAAAAAAAAAAAAAAAAAAAAAAAAAAAAAA">
                                      <p:cBhvr>
                                        <p:cTn id="13" dur="47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48" y="1944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4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200"/>
                            </p:stCondLst>
                            <p:childTnLst>
                              <p:par>
                                <p:cTn id="18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2" descr="Picture 2"/>
          <p:cNvPicPr>
            <a:picLocks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68625" y="857250"/>
            <a:ext cx="5691188" cy="4268788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Rectangle 3"/>
          <p:cNvSpPr txBox="1"/>
          <p:nvPr/>
        </p:nvSpPr>
        <p:spPr>
          <a:xfrm>
            <a:off x="2742047" y="4837224"/>
            <a:ext cx="6672463" cy="64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4290" tIns="34290" rIns="34290" bIns="34290">
            <a:spAutoFit/>
          </a:bodyPr>
          <a:lstStyle>
            <a:lvl1pPr algn="ctr">
              <a:defRPr sz="4000" b="1">
                <a:solidFill>
                  <a:schemeClr val="accent4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Bé học giỏi lắm, hoan hô bé</a:t>
            </a:r>
          </a:p>
        </p:txBody>
      </p:sp>
      <p:pic>
        <p:nvPicPr>
          <p:cNvPr id="96" name="Tieng-vo-tay-tra-loi-dung-www_tiengdong_com.mp3" descr="Tieng-vo-tay-tra-loi-dung-www_tiengdong_com.mp3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5458395" y="5753688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5549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22" fill="hold"/>
                                        <p:tgtEl>
                                          <p:spTgt spid="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522"/>
                            </p:stCondLst>
                            <p:childTnLst>
                              <p:par>
                                <p:cTn id="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4" fill="hold" display="0">
                  <p:stCondLst>
                    <p:cond delay="indefinite"/>
                  </p:stCondLst>
                </p:cTn>
                <p:tgtEl>
                  <p:spTgt spid="96"/>
                </p:tgtEl>
              </p:cMediaNode>
            </p:audio>
          </p:childTnLst>
        </p:cTn>
      </p:par>
    </p:tnLst>
    <p:bldLst>
      <p:bldP spid="95" grpId="0" animBg="1" advAuto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</TotalTime>
  <Words>90</Words>
  <Application>Microsoft Office PowerPoint</Application>
  <PresentationFormat>Custom</PresentationFormat>
  <Paragraphs>14</Paragraphs>
  <Slides>8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ASUS</cp:lastModifiedBy>
  <cp:revision>281</cp:revision>
  <dcterms:created xsi:type="dcterms:W3CDTF">2021-01-21T00:51:54Z</dcterms:created>
  <dcterms:modified xsi:type="dcterms:W3CDTF">2021-11-21T13:01:11Z</dcterms:modified>
</cp:coreProperties>
</file>